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57" r:id="rId4"/>
    <p:sldId id="260" r:id="rId5"/>
    <p:sldId id="261" r:id="rId6"/>
    <p:sldId id="268" r:id="rId7"/>
    <p:sldId id="262" r:id="rId8"/>
    <p:sldId id="267" r:id="rId9"/>
    <p:sldId id="265" r:id="rId10"/>
    <p:sldId id="269" r:id="rId11"/>
    <p:sldId id="270" r:id="rId12"/>
    <p:sldId id="263" r:id="rId13"/>
    <p:sldId id="264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3" autoAdjust="0"/>
    <p:restoredTop sz="73969" autoAdjust="0"/>
  </p:normalViewPr>
  <p:slideViewPr>
    <p:cSldViewPr snapToGrid="0">
      <p:cViewPr varScale="1">
        <p:scale>
          <a:sx n="111" d="100"/>
          <a:sy n="111" d="100"/>
        </p:scale>
        <p:origin x="14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445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1327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8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Arduino Nano is a small, complete, and breadboard-friendly board based microcontroller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Nano has two extra analog pins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replacement for uno as it is breadboard friendly</a:t>
            </a:r>
            <a:endParaRPr/>
          </a:p>
          <a:p>
            <a:pPr marL="17145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2621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0322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2325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6012600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Presented By : The Assembly Team</a:t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676275"/>
            <a:ext cx="68580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C4F21B4-64F7-4657-A92B-17963D661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702" y="0"/>
            <a:ext cx="67805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>
            <a:extLst>
              <a:ext uri="{FF2B5EF4-FFF2-40B4-BE49-F238E27FC236}">
                <a16:creationId xmlns:a16="http://schemas.microsoft.com/office/drawing/2014/main" id="{4B8BD618-2A17-4722-83E5-DBACC980F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Entire circuit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E57B975-E4E2-48F2-A548-234861D7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875" y="867472"/>
            <a:ext cx="6211019" cy="42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Github Link</a:t>
            </a:r>
            <a:endParaRPr sz="4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918753" y="1370937"/>
            <a:ext cx="713304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https://www.github.com/The-Assembly/candy_dispenser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186599" y="205979"/>
            <a:ext cx="6770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A little background</a:t>
            </a:r>
            <a:endParaRPr sz="4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970350" y="1365550"/>
            <a:ext cx="53610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vending machine is an automated machine that provides items such as snacks and beverages to consumers after money, a credit card, or specially designed card is inserted into the machine.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350" y="1131000"/>
            <a:ext cx="2373800" cy="34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1046900" y="2685550"/>
            <a:ext cx="5041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first modern vending machines were developed in England in the early 1880s and dispensed postcards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Arduino </a:t>
            </a:r>
            <a:r>
              <a:rPr lang="en-US">
                <a:solidFill>
                  <a:srgbClr val="FFFFFF"/>
                </a:solidFill>
              </a:rPr>
              <a:t>UNO</a:t>
            </a:r>
            <a:endParaRPr sz="4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25" y="1376979"/>
            <a:ext cx="4063493" cy="285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625" y="1315325"/>
            <a:ext cx="4473974" cy="29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Liquid Crystal Display</a:t>
            </a:r>
            <a:br>
              <a:rPr lang="en" dirty="0">
                <a:solidFill>
                  <a:schemeClr val="bg1"/>
                </a:solidFill>
              </a:rPr>
            </a:br>
            <a:endParaRPr sz="4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Image result for lcd gif">
            <a:extLst>
              <a:ext uri="{FF2B5EF4-FFF2-40B4-BE49-F238E27FC236}">
                <a16:creationId xmlns:a16="http://schemas.microsoft.com/office/drawing/2014/main" id="{A711ADAC-CB89-43FD-9FDF-CB5FDF10EC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83" y="1554489"/>
            <a:ext cx="6271515" cy="22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44">
            <a:extLst>
              <a:ext uri="{FF2B5EF4-FFF2-40B4-BE49-F238E27FC236}">
                <a16:creationId xmlns:a16="http://schemas.microsoft.com/office/drawing/2014/main" id="{710A06E8-F633-4D30-9220-AF1012A92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Potentiometer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4" name="Picture 2" descr="Image result for potentiometer gif">
            <a:extLst>
              <a:ext uri="{FF2B5EF4-FFF2-40B4-BE49-F238E27FC236}">
                <a16:creationId xmlns:a16="http://schemas.microsoft.com/office/drawing/2014/main" id="{A3FD320F-A827-4993-905B-5C8F6B4174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150" y="1309688"/>
            <a:ext cx="6400800" cy="28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5CA2DF7D-EE92-41F7-8837-770A9270B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687" y="0"/>
            <a:ext cx="6206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76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Keypad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D418A-4DF9-4E07-86FB-6677EE01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117" y="1063379"/>
            <a:ext cx="5651766" cy="33543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generated with very high confidence">
            <a:extLst>
              <a:ext uri="{FF2B5EF4-FFF2-40B4-BE49-F238E27FC236}">
                <a16:creationId xmlns:a16="http://schemas.microsoft.com/office/drawing/2014/main" id="{86330E37-8B85-4DCD-96DC-23CB5D1FC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4"/>
          <a:stretch/>
        </p:blipFill>
        <p:spPr>
          <a:xfrm>
            <a:off x="2078327" y="438103"/>
            <a:ext cx="5186073" cy="44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7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4">
            <a:extLst>
              <a:ext uri="{FF2B5EF4-FFF2-40B4-BE49-F238E27FC236}">
                <a16:creationId xmlns:a16="http://schemas.microsoft.com/office/drawing/2014/main" id="{8D19C1E6-B0F7-4CFE-B4FB-2AD8F3EF89D1}"/>
              </a:ext>
            </a:extLst>
          </p:cNvPr>
          <p:cNvSpPr txBox="1">
            <a:spLocks/>
          </p:cNvSpPr>
          <p:nvPr/>
        </p:nvSpPr>
        <p:spPr>
          <a:xfrm>
            <a:off x="430750" y="27448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Servo motor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AA64DFEB-7551-4315-ACE7-9251A5FC82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136" y="1063379"/>
            <a:ext cx="2066846" cy="259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2BF04-8C06-483B-9CE7-7C504ADBAA4C}"/>
              </a:ext>
            </a:extLst>
          </p:cNvPr>
          <p:cNvSpPr txBox="1"/>
          <p:nvPr/>
        </p:nvSpPr>
        <p:spPr>
          <a:xfrm>
            <a:off x="755702" y="1171339"/>
            <a:ext cx="52219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Push or rotate an object with great precision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PWM (Pulse width modulation)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Speed vs torque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Fast, high torque, accurate rotation within a limited angle,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Suited for </a:t>
            </a:r>
            <a:r>
              <a:rPr lang="en-US" kern="1200" dirty="0">
                <a:solidFill>
                  <a:schemeClr val="bg1"/>
                </a:solidFill>
              </a:rPr>
              <a:t>toy car, RC helicopters and planes, Robotics, Machine, </a:t>
            </a:r>
            <a:r>
              <a:rPr lang="en-US" dirty="0">
                <a:solidFill>
                  <a:schemeClr val="bg1"/>
                </a:solidFill>
              </a:rPr>
              <a:t>etc.</a:t>
            </a:r>
            <a:r>
              <a:rPr lang="en-US" dirty="0"/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20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162</Words>
  <Application>Microsoft Office PowerPoint</Application>
  <PresentationFormat>On-screen Show (16:9)</PresentationFormat>
  <Paragraphs>21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A little background</vt:lpstr>
      <vt:lpstr>Arduino UNO</vt:lpstr>
      <vt:lpstr>Liquid Crystal Display </vt:lpstr>
      <vt:lpstr>Potentiometer</vt:lpstr>
      <vt:lpstr>PowerPoint Presentation</vt:lpstr>
      <vt:lpstr>Keypad</vt:lpstr>
      <vt:lpstr>PowerPoint Presentation</vt:lpstr>
      <vt:lpstr>PowerPoint Presentation</vt:lpstr>
      <vt:lpstr>PowerPoint Presentation</vt:lpstr>
      <vt:lpstr>Entire circuit</vt:lpstr>
      <vt:lpstr>Github Link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rahul korani</cp:lastModifiedBy>
  <cp:revision>2</cp:revision>
  <dcterms:modified xsi:type="dcterms:W3CDTF">2018-03-02T21:11:21Z</dcterms:modified>
</cp:coreProperties>
</file>